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7"/>
  </p:normalViewPr>
  <p:slideViewPr>
    <p:cSldViewPr snapToGrid="0" snapToObjects="1">
      <p:cViewPr varScale="1">
        <p:scale>
          <a:sx n="188" d="100"/>
          <a:sy n="188" d="100"/>
        </p:scale>
        <p:origin x="944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セルトナ・たためるエコバッグ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410×380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60×130×15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考：レッド・オレンジ・カーキ・ネイビー・ブラック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ゴムで留めてコンパクトになるためバッグの中でも邪魔にならず、携帯性も抜群の上、お買い物などにはとっても便利なエコバッグです。全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色のカラーバリエーションから選択可能。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45DAED-74A6-E84C-9B3A-6C86FB62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6" y="1406098"/>
            <a:ext cx="3645500" cy="36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2024-07-25T01:49:59Z</dcterms:modified>
</cp:coreProperties>
</file>