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9"/>
  </p:normalViewPr>
  <p:slideViewPr>
    <p:cSldViewPr snapToGrid="0" snapToObjects="1">
      <p:cViewPr varScale="1">
        <p:scale>
          <a:sx n="183" d="100"/>
          <a:sy n="183" d="100"/>
        </p:scale>
        <p:origin x="224" y="75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セルトナ・ポータブルマイバッグ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290×300×120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間口</a:t>
            </a:r>
            <a:r>
              <a:rPr lang="en-US" altLang="ja-JP" sz="900" dirty="0">
                <a:latin typeface="Meiryo UI" panose="020B0604030504040204" pitchFamily="34" charset="-128"/>
                <a:ea typeface="Meiryo UI" panose="020B0604030504040204" pitchFamily="34" charset="-128"/>
              </a:rPr>
              <a:t>300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収納時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105×45×20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　　　　　（包装形態：ポリ袋入）</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考：レッド・ピンク・オレンジ・グリーン・ブルー・ブラック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たたむとコンパクトになるため携帯性も高く、広げればたっぷり入るためお買い物には非常に便利なエコバッグです。オリジナル名入れも可能ですので販促用にもおすすめ。カラー展開は全</a:t>
            </a:r>
            <a:r>
              <a:rPr lang="en-US" altLang="ja-JP" sz="1600" dirty="0">
                <a:latin typeface="Meiryo UI" panose="020B0604030504040204" pitchFamily="34" charset="-128"/>
                <a:ea typeface="Meiryo UI" panose="020B0604030504040204" pitchFamily="34" charset="-128"/>
              </a:rPr>
              <a:t>6</a:t>
            </a:r>
            <a:r>
              <a:rPr lang="ja-JP" altLang="en-US" sz="1600">
                <a:latin typeface="Meiryo UI" panose="020B0604030504040204" pitchFamily="34" charset="-128"/>
                <a:ea typeface="Meiryo UI" panose="020B0604030504040204" pitchFamily="34" charset="-128"/>
              </a:rPr>
              <a:t>色。</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00632C5-2994-A043-9740-D1E0FE76B594}"/>
              </a:ext>
            </a:extLst>
          </p:cNvPr>
          <p:cNvPicPr>
            <a:picLocks noChangeAspect="1"/>
          </p:cNvPicPr>
          <p:nvPr/>
        </p:nvPicPr>
        <p:blipFill>
          <a:blip r:embed="rId5"/>
          <a:stretch>
            <a:fillRect/>
          </a:stretch>
        </p:blipFill>
        <p:spPr>
          <a:xfrm>
            <a:off x="443779" y="1351139"/>
            <a:ext cx="3965729" cy="3678617"/>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522</TotalTime>
  <Words>102</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248</cp:revision>
  <cp:lastPrinted>2021-07-20T08:57:41Z</cp:lastPrinted>
  <dcterms:created xsi:type="dcterms:W3CDTF">2021-06-21T09:41:39Z</dcterms:created>
  <dcterms:modified xsi:type="dcterms:W3CDTF">2024-07-25T01:50:00Z</dcterms:modified>
</cp:coreProperties>
</file>