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87"/>
  </p:normalViewPr>
  <p:slideViewPr>
    <p:cSldViewPr snapToGrid="0" snapToObjects="1">
      <p:cViewPr varScale="1">
        <p:scale>
          <a:sx n="185" d="100"/>
          <a:sy n="185" d="100"/>
        </p:scale>
        <p:origin x="8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蓄光ダイナモ式充電ラジオライト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樹脂、ポリプロピレン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50×142×58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:55×145×76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 （包装形態：化粧箱入）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本体、蓄電用ケーブル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でもダイナモでも蓄電でき、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LED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ライト、ラジオ、スマホ充電が可能なとっても便利なアイテムです。特に災害時などには役立ちますのでひとつ備えておくと安心です。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0BBCEF6-5107-CF44-BFE2-01233E06A0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387" y="1868411"/>
            <a:ext cx="3732938" cy="29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90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2024-07-25T01:50:03Z</dcterms:modified>
</cp:coreProperties>
</file>