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4"/>
  </p:normalViewPr>
  <p:slideViewPr>
    <p:cSldViewPr snapToGrid="0" snapToObjects="1">
      <p:cViewPr varScale="1">
        <p:scale>
          <a:sx n="177" d="100"/>
          <a:sy n="177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ブランジェリーメール・耐熱ガラス容器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材：容器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ホウケイ酸ガラス、蓋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ポリプロピレン、パッキン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:73×160×160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:60×120×120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:78×163×161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:800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調理用としても保存用としても、さらに食器用としても利用できるとっても便利な耐熱ガラス容器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サイズセットです。料理系イベントやキャンペーンの特典用としても人気です。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3689E7A-4586-F241-877B-C00FF5105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22" y="2141148"/>
            <a:ext cx="4337117" cy="20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111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2024-07-25T01:50:03Z</dcterms:modified>
</cp:coreProperties>
</file>