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8"/>
  </p:normalViewPr>
  <p:slideViewPr>
    <p:cSldViewPr snapToGrid="0" snapToObjects="1">
      <p:cViewPr varScale="1">
        <p:scale>
          <a:sx n="179" d="100"/>
          <a:sy n="179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今治カララ・ハーフハンカチ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220×110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（包装形態：ポリ袋入）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注意事項：色・柄は指定できません。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世界的にも有名な今治産で肌触りは抜群な上、使い勝手の良い定番ボーダー柄のハーフハンカチです。イベントやキャンペーンのちょっとした特典用やノベルティグッズとしておすすめ。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4D6D937-FBB6-8A4B-9426-F94EE4B09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74" y="2302589"/>
            <a:ext cx="4170232" cy="19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90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2024-07-25T01:50:04Z</dcterms:modified>
</cp:coreProperties>
</file>