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5"/>
  </p:normalViewPr>
  <p:slideViewPr>
    <p:cSldViewPr snapToGrid="0" snapToObjects="1">
      <p:cViewPr varScale="1">
        <p:scale>
          <a:sx n="186" d="100"/>
          <a:sy n="186" d="100"/>
        </p:scale>
        <p:origin x="440" y="2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くつろぎ快足 樹液力快足シート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120×100×3mm </a:t>
            </a:r>
            <a:r>
              <a:rPr lang="ja-JP" altLang="en-US" sz="900">
                <a:latin typeface="Meiryo UI" panose="020B0604030504040204" pitchFamily="34" charset="-128"/>
                <a:ea typeface="Meiryo UI" panose="020B0604030504040204" pitchFamily="34" charset="-128"/>
              </a:rPr>
              <a:t>（包装形態：ポリ袋入）</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考：レギュラー・高麗人参・よもぎ・ゲルマニウム</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固定用シール付</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天然樹液エキス配合で一日の足の疲れをしっかりとってくれる便利なシートです。レギュラー、高麗人参、よもぎ、ゲルマニウムの四種類から自由に選択が可能。ノベルティなどにおすすめ。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9EDBCE4E-9A57-6D4E-972F-57622DCE4E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319" y="1314635"/>
            <a:ext cx="3729414" cy="3729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521</TotalTime>
  <Words>89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249</cp:revision>
  <cp:lastPrinted>2021-07-20T08:57:41Z</cp:lastPrinted>
  <dcterms:created xsi:type="dcterms:W3CDTF">2021-06-21T09:41:39Z</dcterms:created>
  <dcterms:modified xsi:type="dcterms:W3CDTF">2024-07-25T01:50:07Z</dcterms:modified>
</cp:coreProperties>
</file>