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82"/>
  </p:normalViewPr>
  <p:slideViewPr>
    <p:cSldViewPr snapToGrid="0" snapToObjects="1">
      <p:cViewPr varScale="1">
        <p:scale>
          <a:sx n="85" d="100"/>
          <a:sy n="85" d="100"/>
        </p:scale>
        <p:origin x="4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エルトラッド・ゴールドミラー付きポーチ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材：ポリエステル、鏡：ガラス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100×160×50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（包装形態：ポリ袋入 ）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フラップの裏側にミラーがついており、開くだけで手軽にメイクチェックができる上、持ち歩くのにぴったりなサイズ感のポーチ。名入れプリントも可能ですので、オリジナルグッズ用にもおすすめ。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881717F1-6372-7E98-2E73-8A4ED5E651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068" y="1376011"/>
            <a:ext cx="3609353" cy="360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521</TotalTime>
  <Words>75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249</cp:revision>
  <cp:lastPrinted>2021-07-20T08:57:41Z</cp:lastPrinted>
  <dcterms:created xsi:type="dcterms:W3CDTF">2021-06-21T09:41:39Z</dcterms:created>
  <dcterms:modified xsi:type="dcterms:W3CDTF">2024-09-12T08:29:55Z</dcterms:modified>
</cp:coreProperties>
</file>