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80"/>
  </p:normalViewPr>
  <p:slideViewPr>
    <p:cSldViewPr snapToGrid="0" snapToObjects="1">
      <p:cViewPr varScale="1">
        <p:scale>
          <a:sx n="84" d="100"/>
          <a:sy n="84" d="100"/>
        </p:scale>
        <p:origin x="708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ローズボーテ・カッサプレート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材：ポリエステル樹脂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80×50×8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100×65×10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（包装形態： クリアケース）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柄の出方が写真と異なる場合があります。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全身のコリをほぐしツボをしっかり刺激できるローズクォーツ風カッサプレートです。健康イベントやキャンペーンの特典用、ノベルティ用などに最適。オリジナル名入れも可能なアイテムです。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655A9F65-5F09-F52B-EB1D-962D7D488E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788" y="1357361"/>
            <a:ext cx="3683878" cy="368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525</TotalTime>
  <Words>84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250</cp:revision>
  <cp:lastPrinted>2021-07-20T08:57:41Z</cp:lastPrinted>
  <dcterms:created xsi:type="dcterms:W3CDTF">2021-06-21T09:41:39Z</dcterms:created>
  <dcterms:modified xsi:type="dcterms:W3CDTF">2024-08-07T02:07:56Z</dcterms:modified>
</cp:coreProperties>
</file>