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97"/>
  </p:normalViewPr>
  <p:slideViewPr>
    <p:cSldViewPr snapToGrid="0" snapToObjects="1">
      <p:cViewPr varScale="1">
        <p:scale>
          <a:sx n="177" d="100"/>
          <a:sy n="177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 ベーシックカラーミニタオル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210×190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112×112×13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（包装形態：化粧箱入）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色アソート　*色・柄は指定できません。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上質な肌触りと高い吸水性で人気の高い今治産の、老若男女誰でも持ち歩けるベーシックデザインのミニタオルです。イベントやキャンペーンのちょっとした特典用にもおすすめ。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FF9DDCA-7704-E64E-8350-8BDD4BC3C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02" y="2254591"/>
            <a:ext cx="4042900" cy="21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2024-07-25T01:50:10Z</dcterms:modified>
</cp:coreProperties>
</file>