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390" y="5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お手軽衛生</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サイズ：箱サイズ</a:t>
            </a:r>
            <a:r>
              <a:rPr lang="en-US" altLang="ja-JP" sz="900" dirty="0">
                <a:latin typeface="Meiryo UI" panose="020B0604030504040204" pitchFamily="34" charset="-128"/>
                <a:ea typeface="Meiryo UI" panose="020B0604030504040204" pitchFamily="34" charset="-128"/>
              </a:rPr>
              <a:t>240×95×75mm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アルコール除菌ウェットティッシュとジェルハンドソープの衛生</a:t>
            </a:r>
            <a:r>
              <a:rPr lang="en-US" altLang="ja-JP" sz="1600" dirty="0"/>
              <a:t>2</a:t>
            </a:r>
            <a:r>
              <a:rPr lang="ja-JP" altLang="en-US" sz="1600" dirty="0"/>
              <a:t>点セットです。華やかで可愛らしいケースも素敵なため、イベント等でのちょっとしたノベルティグッズ用などにおすすめです。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7" name="図 66">
            <a:extLst>
              <a:ext uri="{FF2B5EF4-FFF2-40B4-BE49-F238E27FC236}">
                <a16:creationId xmlns:a16="http://schemas.microsoft.com/office/drawing/2014/main" id="{B4B2FF97-F9AF-E086-5F61-34E62B8567A2}"/>
              </a:ext>
            </a:extLst>
          </p:cNvPr>
          <p:cNvPicPr>
            <a:picLocks noChangeAspect="1"/>
          </p:cNvPicPr>
          <p:nvPr/>
        </p:nvPicPr>
        <p:blipFill>
          <a:blip r:embed="rId5"/>
          <a:stretch>
            <a:fillRect/>
          </a:stretch>
        </p:blipFill>
        <p:spPr>
          <a:xfrm>
            <a:off x="738873" y="1375419"/>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727</TotalTime>
  <Words>58</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2024-07-25T01:50:11Z</dcterms:modified>
</cp:coreProperties>
</file>