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6"/>
  </p:normalViewPr>
  <p:slideViewPr>
    <p:cSldViewPr snapToGrid="0" snapToObjects="1">
      <p:cViewPr varScale="1">
        <p:scale>
          <a:sx n="173" d="100"/>
          <a:sy n="173" d="100"/>
        </p:scale>
        <p:origin x="624" y="1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ダイナモハンド</a:t>
            </a:r>
            <a:r>
              <a:rPr lang="en" altLang="ja-JP" sz="2000" dirty="0">
                <a:solidFill>
                  <a:schemeClr val="bg1"/>
                </a:solidFill>
                <a:latin typeface="Meiryo UI" panose="020B0604030504040204" pitchFamily="34" charset="-128"/>
                <a:ea typeface="Meiryo UI" panose="020B0604030504040204" pitchFamily="34" charset="-128"/>
              </a:rPr>
              <a:t>LED</a:t>
            </a:r>
            <a:r>
              <a:rPr lang="ja-JP" altLang="en-US" sz="2000">
                <a:solidFill>
                  <a:schemeClr val="bg1"/>
                </a:solidFill>
                <a:latin typeface="Meiryo UI" panose="020B0604030504040204" pitchFamily="34" charset="-128"/>
                <a:ea typeface="Meiryo UI" panose="020B0604030504040204" pitchFamily="34" charset="-128"/>
              </a:rPr>
              <a:t>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材：ポリスチレン、ポリプロピレン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52×100×26</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60×105×30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（包装形態：化粧箱入）</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考：ボタン電池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個内蔵</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取り出し不可</a:t>
            </a:r>
            <a:r>
              <a:rPr lang="en-US" altLang="ja-JP" sz="900" dirty="0">
                <a:latin typeface="Meiryo UI" panose="020B0604030504040204" pitchFamily="34" charset="-128"/>
                <a:ea typeface="Meiryo UI" panose="020B0604030504040204" pitchFamily="34" charset="-128"/>
              </a:rPr>
              <a:t>)5169</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握る・緩めるを繰り返すだけで点灯させられる電源や電池を必要としないとっても便利な</a:t>
            </a:r>
            <a:r>
              <a:rPr lang="en" altLang="ja-JP" sz="1600" dirty="0">
                <a:latin typeface="Meiryo UI" panose="020B0604030504040204" pitchFamily="34" charset="-128"/>
                <a:ea typeface="Meiryo UI" panose="020B0604030504040204" pitchFamily="34" charset="-128"/>
              </a:rPr>
              <a:t>LED</a:t>
            </a:r>
            <a:r>
              <a:rPr lang="ja-JP" altLang="en-US" sz="1600">
                <a:latin typeface="Meiryo UI" panose="020B0604030504040204" pitchFamily="34" charset="-128"/>
                <a:ea typeface="Meiryo UI" panose="020B0604030504040204" pitchFamily="34" charset="-128"/>
              </a:rPr>
              <a:t>ライトです。災害などのいざという時に非情に役立ちますので備えておくと安心です。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8D0450A-8BA8-7B4E-9F22-0500292CB28C}"/>
              </a:ext>
            </a:extLst>
          </p:cNvPr>
          <p:cNvPicPr>
            <a:picLocks noChangeAspect="1"/>
          </p:cNvPicPr>
          <p:nvPr/>
        </p:nvPicPr>
        <p:blipFill>
          <a:blip r:embed="rId5"/>
          <a:stretch>
            <a:fillRect/>
          </a:stretch>
        </p:blipFill>
        <p:spPr>
          <a:xfrm>
            <a:off x="581759" y="1802991"/>
            <a:ext cx="3805289" cy="2767483"/>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521</TotalTime>
  <Words>92</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248</cp:revision>
  <cp:lastPrinted>2021-07-20T08:57:41Z</cp:lastPrinted>
  <dcterms:created xsi:type="dcterms:W3CDTF">2021-06-21T09:41:39Z</dcterms:created>
  <dcterms:modified xsi:type="dcterms:W3CDTF">2024-07-25T01:50:12Z</dcterms:modified>
</cp:coreProperties>
</file>