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438"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M</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BB2EFDA-057C-3CB3-0DCC-B31393731E15}"/>
              </a:ext>
            </a:extLst>
          </p:cNvPr>
          <p:cNvPicPr>
            <a:picLocks noChangeAspect="1"/>
          </p:cNvPicPr>
          <p:nvPr/>
        </p:nvPicPr>
        <p:blipFill>
          <a:blip r:embed="rId5"/>
          <a:stretch>
            <a:fillRect/>
          </a:stretch>
        </p:blipFill>
        <p:spPr>
          <a:xfrm>
            <a:off x="671242" y="1345244"/>
            <a:ext cx="3650521" cy="365052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69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237</cp:revision>
  <cp:lastPrinted>2021-07-20T08:57:41Z</cp:lastPrinted>
  <dcterms:created xsi:type="dcterms:W3CDTF">2021-06-21T09:41:39Z</dcterms:created>
  <dcterms:modified xsi:type="dcterms:W3CDTF">2024-07-25T01:48:12Z</dcterms:modified>
</cp:coreProperties>
</file>