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スウェードスタイル巾着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370×270mm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スウェード調の生地感がさりげなくもオシャレさを醸し出す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サイズの巾着です。シンプルなアイテムのためオリジナル名入れもよく映え、販促用としても非常におすすめのアイテムです。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7B91FC3B-0A10-8B95-0552-C5EF7AF83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5" y="1422052"/>
            <a:ext cx="3598696" cy="35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</TotalTime>
  <Words>74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2024-08-19T08:42:12Z</dcterms:modified>
</cp:coreProperties>
</file>