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&amp;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コットンビッグトート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マチ付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素材：植物繊維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ジュート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・綿混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(9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オンス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370×240×110mm(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枚単位でポリ袋入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ジュートとコットンのミックス素材のため、ジュート特有のざらざら感はなく、滑らかな質感が高ポイントなビッグサイズのトートです。名入れ可能ですので、オリジナルグッズ等にもおすすめ。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80458CC-0F17-5722-EFA3-768451DF59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83" y="1317891"/>
            <a:ext cx="3718376" cy="371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236</cp:revision>
  <cp:lastPrinted>2021-07-20T08:57:41Z</cp:lastPrinted>
  <dcterms:created xsi:type="dcterms:W3CDTF">2021-06-21T09:41:39Z</dcterms:created>
  <dcterms:modified xsi:type="dcterms:W3CDTF">2024-07-25T01:50:13Z</dcterms:modified>
</cp:coreProperties>
</file>