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390" y="-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ジュート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&amp;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コットンフラットポーチ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(S)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素材：植物繊維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ジュート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・綿混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(9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170×230mm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枚単位でポリ袋入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コットンとのミックス素材ですのでジュート特有のザラついた質感はなく、名入れもクリアに出来ることから人気の高いフラットポーチです。ナチュラルな見た目が高ポイントのアイテムです。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969974E0-4885-263B-0CCC-C6DC6E7D24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150" y="1386187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571</TotalTime>
  <Words>84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2024-07-25T01:50:13Z</dcterms:modified>
</cp:coreProperties>
</file>