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150" y="5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シルクタッチ</a:t>
            </a:r>
            <a:r>
              <a:rPr lang="en-US" altLang="ja-JP" sz="2000" dirty="0">
                <a:solidFill>
                  <a:schemeClr val="bg1"/>
                </a:solidFill>
                <a:latin typeface="Meiryo UI" panose="020B0604030504040204" pitchFamily="34" charset="-128"/>
                <a:ea typeface="Meiryo UI" panose="020B0604030504040204" pitchFamily="34" charset="-128"/>
              </a:rPr>
              <a:t>3D</a:t>
            </a:r>
            <a:r>
              <a:rPr lang="ja-JP" altLang="en-US" sz="2000" dirty="0">
                <a:solidFill>
                  <a:schemeClr val="bg1"/>
                </a:solidFill>
                <a:latin typeface="Meiryo UI" panose="020B0604030504040204" pitchFamily="34" charset="-128"/>
                <a:ea typeface="Meiryo UI" panose="020B0604030504040204" pitchFamily="34" charset="-128"/>
              </a:rPr>
              <a:t>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素材：ポリエステル・ポリウレタン混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130×300mm(</a:t>
            </a:r>
            <a:r>
              <a:rPr lang="ja-JP" altLang="en-US" sz="900" dirty="0">
                <a:latin typeface="Meiryo UI" panose="020B0604030504040204" pitchFamily="34" charset="-128"/>
                <a:ea typeface="Meiryo UI" panose="020B0604030504040204" pitchFamily="34" charset="-128"/>
              </a:rPr>
              <a:t>フリーサイズ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しっとり滑らかなシルクタッチの肌に優しくとっても使い心地の良い</a:t>
            </a:r>
            <a:r>
              <a:rPr lang="en-US" altLang="ja-JP" sz="1600" dirty="0"/>
              <a:t>3D</a:t>
            </a:r>
            <a:r>
              <a:rPr lang="ja-JP" altLang="en-US" sz="1600" dirty="0"/>
              <a:t>マスクです。肌を綺麗に見せてくれる色合いも高ポイント。イベントやキャンペーンのちょっとしたノベルティ用におすすめ。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E0A41330-0E86-ECBC-4DF5-129FF0E40807}"/>
              </a:ext>
            </a:extLst>
          </p:cNvPr>
          <p:cNvPicPr>
            <a:picLocks noChangeAspect="1"/>
          </p:cNvPicPr>
          <p:nvPr/>
        </p:nvPicPr>
        <p:blipFill>
          <a:blip r:embed="rId5"/>
          <a:stretch>
            <a:fillRect/>
          </a:stretch>
        </p:blipFill>
        <p:spPr>
          <a:xfrm>
            <a:off x="710343" y="1353673"/>
            <a:ext cx="3618376" cy="361837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848</TotalTime>
  <Words>70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2024-07-25T01:50:15Z</dcterms:modified>
</cp:coreProperties>
</file>