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ウッドコーム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 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綿、ポリエステル・レーヨン・綿混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サイズ：コーム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170×55×10mm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髪を切れさせにくい上質な桃の木を使用したウッドコームです。バッグの中に入れておいて、旅行などに持っていきやすいシンプルな専用の巾着付き。美容サロン等のノベルティ用などにおすすめ。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53D9CD4-E294-C98D-7087-DD2662259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25" y="1341231"/>
            <a:ext cx="3709694" cy="37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2024-07-25T01:50:15Z</dcterms:modified>
</cp:coreProperties>
</file>