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102196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ケース付きステンレススパチュラ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素材：スパチュラ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ステンレス鋼、ケース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オレフィン系樹脂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サイズ：スパチュラ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:86×17mm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:90×20mm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ステンレス製な上に専用ケース付きで高級感あるオシャレなスパチュラです。クリームなどを直接指ですくわずに済みますので衛生的。女性向きイベントやキャンペーンのノベルティ用等におすすめ。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24D5DC71-132E-EE3F-4E7A-7C57CFBE8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75" y="1358051"/>
            <a:ext cx="3651512" cy="36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1037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2024-07-25T01:50:16Z</dcterms:modified>
</cp:coreProperties>
</file>