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0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クリスタルネイルシャイナー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ケース付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素材：ガラス、ポリプロピレン、エポキシ樹脂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:90×13×4mm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:103×28×9mm</a:t>
            </a:r>
          </a:p>
          <a:p>
            <a:r>
              <a:rPr lang="ja-JP" altLang="en-US" sz="900" dirty="0">
                <a:latin typeface="Meiryo UI" panose="020B0604030504040204" pitchFamily="34" charset="-128"/>
                <a:ea typeface="Meiryo UI" panose="020B0604030504040204" pitchFamily="34" charset="-128"/>
              </a:rPr>
              <a:t>包装：ポリ袋入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爪のケアが簡単にできる上にツヤも長持ちするため非常に人気の高い、特殊ガラス加工のネイルシャイナーです。専用のケース付きのため持ち歩きにも便利でおすすめアイテムです。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213D9BE1-3AD9-B060-2F0C-BCBAA06E2E39}"/>
              </a:ext>
            </a:extLst>
          </p:cNvPr>
          <p:cNvPicPr>
            <a:picLocks noChangeAspect="1"/>
          </p:cNvPicPr>
          <p:nvPr/>
        </p:nvPicPr>
        <p:blipFill>
          <a:blip r:embed="rId5"/>
          <a:stretch>
            <a:fillRect/>
          </a:stretch>
        </p:blipFill>
        <p:spPr>
          <a:xfrm>
            <a:off x="718840" y="1457064"/>
            <a:ext cx="3474787" cy="347478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1032</TotalTime>
  <Words>78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271</cp:revision>
  <cp:lastPrinted>2021-07-20T08:57:41Z</cp:lastPrinted>
  <dcterms:created xsi:type="dcterms:W3CDTF">2021-06-21T09:41:39Z</dcterms:created>
  <dcterms:modified xsi:type="dcterms:W3CDTF">2024-07-25T01:50:17Z</dcterms:modified>
</cp:coreProperties>
</file>