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390" y="-3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セルトナ・ポータブルマルシェ保冷バッグ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素材：ポリエステル、アルミ蒸着フィルム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310×340×200mm(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620mm)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170×200×40mm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保冷保温性と耐久性に優れているため非常に便利な上、</a:t>
            </a:r>
            <a:r>
              <a:rPr lang="en-US" altLang="ja-JP" sz="1600" dirty="0"/>
              <a:t>5</a:t>
            </a:r>
            <a:r>
              <a:rPr lang="ja-JP" altLang="en-US" sz="1600" dirty="0"/>
              <a:t>色のカラーバリエーションから選ぶこともできるマルジェバッグです。オリジナル名入れも可能なためノベルティグッズ用としてもおすすめ。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559F112-B2C5-2D16-14C4-F8B3CE54BB51}"/>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2024-07-25T01:50:17Z</dcterms:modified>
</cp:coreProperties>
</file>