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39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セパレート真空二重ステンレスボトル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素材：内瓶・胴部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ステンレス鋼、蓋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ポリプロピレン、パッキン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サイズ：セット時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:φ57×188mm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上段ボトル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:φ57×98mm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下段ボトル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:φ57×94mm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195×61×61mm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140ml</a:t>
            </a:r>
            <a:r>
              <a:rPr lang="ja-JP" altLang="en-US" sz="1600" dirty="0"/>
              <a:t>サイズのボトルを</a:t>
            </a:r>
            <a:r>
              <a:rPr lang="en-US" altLang="ja-JP" sz="1600" dirty="0"/>
              <a:t>2</a:t>
            </a:r>
            <a:r>
              <a:rPr lang="ja-JP" altLang="en-US" sz="1600" dirty="0"/>
              <a:t>個、くっつけて持ち歩くことができる上、保冷保温効果の高い真空二重構造ステンレスのため、温かいものと冷たいものを同時に携帯できる点も高ポイント。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81AADE5-8BF7-D282-1C94-72F4047FC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5" y="1395958"/>
            <a:ext cx="3633798" cy="36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2024-07-25T01:50:17Z</dcterms:modified>
</cp:coreProperties>
</file>