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0" d="100"/>
          <a:sy n="90" d="100"/>
        </p:scale>
        <p:origin x="438" y="-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バンブーファイバーマイストロー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素材：ケース：ポリプロピレン（バンブーファイバー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％配合）、アルミニウム ストロー：ポリプロピレン（バンブーファイバー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％配合） 専用洗浄用ブラシ：ステンレス鋼、ナイロン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:φ22×123mm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ストロー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225mm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専用洗浄ブラシ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ストロー、カラビナ付き専用ケース、専用洗浄ブラシ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31701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dirty="0"/>
              <a:t>バンブーファイバー</a:t>
            </a:r>
            <a:r>
              <a:rPr lang="en-US" altLang="ja-JP" dirty="0"/>
              <a:t>30</a:t>
            </a:r>
            <a:r>
              <a:rPr lang="ja-JP" altLang="en-US" dirty="0"/>
              <a:t>％配合でエコなマイストローと専用ケースセット。洗浄ブラシ付きで清潔に何度も繰り返し使えます。また専用ケースにはオリジナルの名入れプリントも可能。 </a:t>
            </a:r>
            <a:endParaRPr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7122F6C-8321-1A3B-13DE-8F47B414D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77" y="1267243"/>
            <a:ext cx="3706545" cy="37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111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2024-07-25T01:50:19Z</dcterms:modified>
</cp:coreProperties>
</file>