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2WAY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フェイススキンリフトバー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素材：亜鉛合金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96mm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スパチェラとしてもリフトバーとしても利用できるため使い勝手がよく、また見た目もすっきりとしていてオシャレなアイテムです。オリジナルの名入れプリントも格安で可能です。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D7C19E1-732B-BFCF-0238-FE9AAE4D8F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104" y="1322655"/>
            <a:ext cx="36957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621</TotalTime>
  <Words>66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250</cp:revision>
  <cp:lastPrinted>2021-07-20T08:57:41Z</cp:lastPrinted>
  <dcterms:created xsi:type="dcterms:W3CDTF">2021-06-21T09:41:39Z</dcterms:created>
  <dcterms:modified xsi:type="dcterms:W3CDTF">2024-08-08T07:39:46Z</dcterms:modified>
</cp:coreProperties>
</file>