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エトワ・お手玉エコバッグ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380×370mm </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φ90×80mm</a:t>
            </a:r>
          </a:p>
          <a:p>
            <a:r>
              <a:rPr lang="ja-JP" altLang="en-US" sz="900" dirty="0">
                <a:latin typeface="Meiryo UI" panose="020B0604030504040204" pitchFamily="34" charset="-128"/>
                <a:ea typeface="Meiryo UI" panose="020B0604030504040204" pitchFamily="34" charset="-128"/>
              </a:rPr>
              <a:t>包装：ポリ袋入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コンパクトにするとお手玉のような丸く可愛いフォルムになるため持ち歩くのも楽しいリーフデザインのエコバッグです。イベントやキャンペーンのノベルティ用としてもおすすめです。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C930EE8A-05B4-F363-B089-860B7CDBBA2C}"/>
              </a:ext>
            </a:extLst>
          </p:cNvPr>
          <p:cNvPicPr>
            <a:picLocks noChangeAspect="1"/>
          </p:cNvPicPr>
          <p:nvPr/>
        </p:nvPicPr>
        <p:blipFill>
          <a:blip r:embed="rId5"/>
          <a:stretch>
            <a:fillRect/>
          </a:stretch>
        </p:blipFill>
        <p:spPr>
          <a:xfrm>
            <a:off x="664559" y="1345056"/>
            <a:ext cx="3664739" cy="366473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TotalTime>
  <Words>69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2024-07-25T01:50:19Z</dcterms:modified>
</cp:coreProperties>
</file>