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スフィア・バンブーファイバーカトラリー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バンブーファイバー配合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:113×55×23mm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フォーク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183mm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25×115×58mm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ケース、フォーク、スプーン、箸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天然素材配合の為、色味・表面の風合いなどに若干の個体差が生じます。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耐久性に優れて軽量なバンブー素材を使用した、使い勝手が良くてエコなカトラリー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点セット。コンパクト設計で携帯にも便利な上、オリジナルデザインの名入れプリントも格安で承ります。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67BE11D-2D8C-85B7-7090-9BAC6B9D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5" y="1363432"/>
            <a:ext cx="3651547" cy="36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136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2024-07-25T01:50:20Z</dcterms:modified>
</cp:coreProperties>
</file>