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スフィア・バンブーファイバー二重構造タンブラー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633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材：ポリプロピレン（バンブーファイバー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％配合）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φ95×138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145×100×100mm 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装：化粧箱入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軽量で耐久性も高いバイブーファイバー素材を配合したタンブラー。蓋付き＆二重構造で保冷保温力に優れ、結露もしにくく、熱くて持てないということもないため使いやすいアイテムです。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0BC011-EBF5-D205-3EF4-7714E5BD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0" y="1390081"/>
            <a:ext cx="3668514" cy="36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2024-07-25T01:50:20Z</dcterms:modified>
</cp:coreProperties>
</file>