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8"/>
  </p:normalViewPr>
  <p:slideViewPr>
    <p:cSldViewPr snapToGrid="0" snapToObjects="1">
      <p:cViewPr varScale="1">
        <p:scale>
          <a:sx n="188" d="100"/>
          <a:sy n="188" d="100"/>
        </p:scale>
        <p:origin x="28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アルコール配合ソウラスプレー</a:t>
            </a:r>
            <a:r>
              <a:rPr lang="en-US" altLang="ja-JP" sz="2000" dirty="0">
                <a:solidFill>
                  <a:schemeClr val="bg1"/>
                </a:solidFill>
                <a:latin typeface="Meiryo UI" panose="020B0604030504040204" pitchFamily="34" charset="-128"/>
                <a:ea typeface="Meiryo UI" panose="020B0604030504040204" pitchFamily="34" charset="-128"/>
              </a:rPr>
              <a:t>15</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93×55×10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15</a:t>
            </a:r>
            <a:r>
              <a:rPr lang="en" altLang="ja-JP" sz="900" dirty="0">
                <a:latin typeface="Meiryo UI" panose="020B0604030504040204" pitchFamily="34" charset="-128"/>
                <a:ea typeface="Meiryo UI" panose="020B0604030504040204" pitchFamily="34" charset="-128"/>
              </a:rPr>
              <a:t>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考：水、エタノール、グリセリン、</a:t>
            </a:r>
            <a:r>
              <a:rPr lang="en" altLang="ja-JP" sz="900" dirty="0">
                <a:latin typeface="Meiryo UI" panose="020B0604030504040204" pitchFamily="34" charset="-128"/>
                <a:ea typeface="Meiryo UI" panose="020B0604030504040204" pitchFamily="34" charset="-128"/>
              </a:rPr>
              <a:t>PG</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アロエベラ液汁、マルトデキストリン、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酢酸トコフェロール、香料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カラー展開：梱包割れ不可</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スリムサイズで胸ポケットにも収まりますので持ち歩くのに最適な、アルコール配合のソウラスプレーです。イベントやキャンペーンで無料配布するノベルティ用としても手頃ですし喜ばれます！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BA9D44D-7360-1E4E-A4A8-886B8197BAB4}"/>
              </a:ext>
            </a:extLst>
          </p:cNvPr>
          <p:cNvPicPr>
            <a:picLocks noChangeAspect="1"/>
          </p:cNvPicPr>
          <p:nvPr/>
        </p:nvPicPr>
        <p:blipFill>
          <a:blip r:embed="rId5"/>
          <a:stretch>
            <a:fillRect/>
          </a:stretch>
        </p:blipFill>
        <p:spPr>
          <a:xfrm>
            <a:off x="1430095" y="1650686"/>
            <a:ext cx="2009896" cy="327430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88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2024-07-25T01:50:21Z</dcterms:modified>
</cp:coreProperties>
</file>