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アルコール除菌カード型スプレー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18ml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素材：エタノール、水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 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87×55×10mm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包装：無包装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備考：インナーカートン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薬機法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雑品扱いの商品となります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除菌用アルコール液を手軽にスリムに持ち歩けるカード型の</a:t>
            </a:r>
            <a:r>
              <a:rPr lang="en-US" altLang="ja-JP" sz="1600" dirty="0"/>
              <a:t>18ml</a:t>
            </a:r>
            <a:r>
              <a:rPr lang="ja-JP" altLang="en-US" sz="1600" dirty="0"/>
              <a:t>スプレーです。イベントやキャンペーンのちょっとしたノベルティグッズ、ばらまき用などにおすすめです。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ED34889F-AB81-A4DC-4E28-A60F3911C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31" y="1422052"/>
            <a:ext cx="3602759" cy="36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76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2024-07-25T01:50:22Z</dcterms:modified>
</cp:coreProperties>
</file>