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層構造不織布立体マスク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80×210mm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花粉やウイルス飛沫を</a:t>
            </a:r>
            <a:r>
              <a:rPr lang="en-US" altLang="ja-JP" sz="1600" dirty="0"/>
              <a:t>99</a:t>
            </a:r>
            <a:r>
              <a:rPr lang="ja-JP" altLang="en-US" sz="1600" dirty="0"/>
              <a:t>％しっかりカットできる</a:t>
            </a:r>
            <a:r>
              <a:rPr lang="en-US" altLang="ja-JP" sz="1600" dirty="0"/>
              <a:t>4</a:t>
            </a:r>
            <a:r>
              <a:rPr lang="ja-JP" altLang="en-US" sz="1600" dirty="0"/>
              <a:t>層構造の</a:t>
            </a:r>
            <a:r>
              <a:rPr lang="en-US" altLang="ja-JP" sz="1600" dirty="0"/>
              <a:t>5</a:t>
            </a:r>
            <a:r>
              <a:rPr lang="ja-JP" altLang="en-US" sz="1600" dirty="0"/>
              <a:t>枚入り不織布立体マスクです。カラーバリエーションはホワイトとブラックの</a:t>
            </a:r>
            <a:r>
              <a:rPr lang="en-US" altLang="ja-JP" sz="1600" dirty="0"/>
              <a:t>2</a:t>
            </a:r>
            <a:r>
              <a:rPr lang="ja-JP" altLang="en-US" sz="1600" dirty="0"/>
              <a:t>色展開からお選びいただけます。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9A761ADB-1EB0-924F-2BF4-64F705F37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51" y="1366929"/>
            <a:ext cx="3660939" cy="36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2024-07-25T01:50:24Z</dcterms:modified>
</cp:coreProperties>
</file>