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抗ウイルス＆抗菌マスクケース（水彩花柄）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種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素材：ポリプロピレン（抗菌加工、抗ウイルス加工）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200×108mm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水彩花柄のデザインがおしゃれな上、ウイルスや菌をしっかりガードしてくれる特殊加工を施した安全性の高いマスクケースです。イベント等でのばらまき用ノベルティアイテムとしてもおすすめ。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E8DD4EAE-E641-23A8-9534-70DE17496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41" y="1387912"/>
            <a:ext cx="3646077" cy="364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273</cp:revision>
  <cp:lastPrinted>2021-07-20T08:57:41Z</cp:lastPrinted>
  <dcterms:created xsi:type="dcterms:W3CDTF">2021-06-21T09:41:39Z</dcterms:created>
  <dcterms:modified xsi:type="dcterms:W3CDTF">2024-07-25T01:50:24Z</dcterms:modified>
</cp:coreProperties>
</file>