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21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抗ウイルス＆抗菌マスクケース（マスク個装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種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素材：ケース：ポリプロピレン（抗菌加工、抗ウイルス加工）マスク：不織布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200×108mm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ストライプデザインがおしゃれな上、ウイルスや菌をしっかりガードしてくれる特殊加工を施した安全性の高いマスクケース</a:t>
            </a:r>
            <a:r>
              <a:rPr lang="en-US" altLang="ja-JP" sz="1600" dirty="0"/>
              <a:t>2</a:t>
            </a:r>
            <a:r>
              <a:rPr lang="ja-JP" altLang="en-US" sz="1600" dirty="0"/>
              <a:t>枚セット。イベント等でのばらまき用ノベルティとしてもおすすめ。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90082B41-80FF-B062-1C45-9B8030C5A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3" y="1470426"/>
            <a:ext cx="3538105" cy="353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2024-07-25T01:50:25Z</dcterms:modified>
</cp:coreProperties>
</file>