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コーヒーグラウンド配合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)#sustainable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コーヒーかす配合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φ80×95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102×115×86mm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350ml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抽出後、本来ならば廃棄されるはずのコーヒー豆のかすを素材に配合した、エコでサステナブルなマグカップです。シンプルですっきりとしたデザインもジェンダーレスで使えてグッドです！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588657E8-4355-F338-DA3B-472CF3B6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1" y="1350054"/>
            <a:ext cx="3714658" cy="37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2024-07-25T01:50:25Z</dcterms:modified>
</cp:coreProperties>
</file>