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1" d="100"/>
          <a:sy n="101" d="100"/>
        </p:scale>
        <p:origin x="37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フルフロール・マルチマスクポーチ（抗菌加工）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素材：外生地：ポリ塩化ビニル内生地：ポリエステル（抗菌加工）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120×200mm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生地の取り都合により、柄の出方が写真と異なる場合があります。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抗菌加工が施された安心して活用できるマスクケースです。ティッシュケースとしても利用できる上に内ポケット付きで使い勝手も抜群。美しい水彩画風のデザインも非常に素敵です。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73" name="図 72">
            <a:extLst>
              <a:ext uri="{FF2B5EF4-FFF2-40B4-BE49-F238E27FC236}">
                <a16:creationId xmlns:a16="http://schemas.microsoft.com/office/drawing/2014/main" id="{16A5342C-7B4F-5BC5-D7C1-59F99336A5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851" y="1329620"/>
            <a:ext cx="3738948" cy="373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693</TotalTime>
  <Words>99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259</cp:revision>
  <cp:lastPrinted>2021-07-20T08:57:41Z</cp:lastPrinted>
  <dcterms:created xsi:type="dcterms:W3CDTF">2021-06-21T09:41:39Z</dcterms:created>
  <dcterms:modified xsi:type="dcterms:W3CDTF">2024-07-25T01:50:26Z</dcterms:modified>
</cp:coreProperties>
</file>