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スフィア・リサイクルレザーポーチ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素材：リサイクルレザー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100×110×50mm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生地の特性上、色合いが異なる場合があります。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 err="1"/>
              <a:t>SDgs</a:t>
            </a:r>
            <a:r>
              <a:rPr lang="ja-JP" altLang="en-US" sz="1600" dirty="0"/>
              <a:t>にも貢献できるリサイクルレザーを使用したポーチです。カラーバリエーションはキャメルとネイビーの</a:t>
            </a:r>
            <a:r>
              <a:rPr lang="en-US" altLang="ja-JP" sz="1600" dirty="0"/>
              <a:t>2</a:t>
            </a:r>
            <a:r>
              <a:rPr lang="ja-JP" altLang="en-US" sz="1600" dirty="0"/>
              <a:t>色展開。シンプルなデザインのため、ジェンダーレスに活用できます。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8" name="図 107">
            <a:extLst>
              <a:ext uri="{FF2B5EF4-FFF2-40B4-BE49-F238E27FC236}">
                <a16:creationId xmlns:a16="http://schemas.microsoft.com/office/drawing/2014/main" id="{B61A2484-12FF-3975-5C1E-F8A73758B0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70" y="1339252"/>
            <a:ext cx="3491306" cy="349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962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275</cp:revision>
  <cp:lastPrinted>2021-07-20T08:57:41Z</cp:lastPrinted>
  <dcterms:created xsi:type="dcterms:W3CDTF">2021-06-21T09:41:39Z</dcterms:created>
  <dcterms:modified xsi:type="dcterms:W3CDTF">2024-07-25T01:54:29Z</dcterms:modified>
</cp:coreProperties>
</file>