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252" y="4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リフェロ・再生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マチ広エコバッグ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180×270×180mm</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100×50×20mm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a:latin typeface="Meiryo UI" panose="020B0604030504040204" pitchFamily="34" charset="-128"/>
                <a:ea typeface="Meiryo UI" panose="020B0604030504040204" pitchFamily="34" charset="-128"/>
              </a:rPr>
              <a:t>備考：名入れ可能</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マチが広いのでコンビニ弁当を平置きできる。再生ペットボトルを使ったポリエステルのエコバッグ。手持ち＆腕掛けができるコンパクトなサイズ感でワンマイルのお出掛けにぴったりです。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6" name="図 95">
            <a:extLst>
              <a:ext uri="{FF2B5EF4-FFF2-40B4-BE49-F238E27FC236}">
                <a16:creationId xmlns:a16="http://schemas.microsoft.com/office/drawing/2014/main" id="{2CDB5781-3DF2-12BA-5511-1CF765458BBB}"/>
              </a:ext>
            </a:extLst>
          </p:cNvPr>
          <p:cNvPicPr>
            <a:picLocks noChangeAspect="1"/>
          </p:cNvPicPr>
          <p:nvPr/>
        </p:nvPicPr>
        <p:blipFill>
          <a:blip r:embed="rId5"/>
          <a:stretch>
            <a:fillRect/>
          </a:stretch>
        </p:blipFill>
        <p:spPr>
          <a:xfrm>
            <a:off x="597468" y="1334056"/>
            <a:ext cx="3695700" cy="36957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1001</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267</cp:revision>
  <cp:lastPrinted>2021-07-20T08:57:41Z</cp:lastPrinted>
  <dcterms:created xsi:type="dcterms:W3CDTF">2021-06-21T09:41:39Z</dcterms:created>
  <dcterms:modified xsi:type="dcterms:W3CDTF">2024-07-25T01:54:29Z</dcterms:modified>
</cp:coreProperties>
</file>