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108" d="100"/>
          <a:sy n="108" d="100"/>
        </p:scale>
        <p:origin x="2388" y="-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リフェロ・再生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PET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ポータブル巾着ショッピングクーラーバッグ</a:t>
            </a:r>
            <a:endParaRPr lang="en-US" altLang="ja-JP" sz="2000" dirty="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6485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素　材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:</a:t>
            </a: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ポリエステル（再生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PET</a:t>
            </a: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）、アルミ蒸着フィルム、ポリプロピレンサイズ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zh-TW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使用時：約</a:t>
            </a:r>
            <a:r>
              <a:rPr lang="en-US" altLang="zh-TW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230×370×240mm</a:t>
            </a:r>
            <a:r>
              <a:rPr lang="zh-TW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収納時：約</a:t>
            </a:r>
            <a:r>
              <a:rPr lang="en-US" altLang="zh-TW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130×180×30mm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   装 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: 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ポリ袋入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備   考 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: 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名入れ可能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1" name="テキスト ボックス 70">
            <a:extLst>
              <a:ext uri="{FF2B5EF4-FFF2-40B4-BE49-F238E27FC236}">
                <a16:creationId xmlns:a16="http://schemas.microsoft.com/office/drawing/2014/main" id="{9CB1C9CE-1452-7545-89C5-18AAC82727F2}"/>
              </a:ext>
            </a:extLst>
          </p:cNvPr>
          <p:cNvSpPr txBox="1"/>
          <p:nvPr/>
        </p:nvSpPr>
        <p:spPr>
          <a:xfrm>
            <a:off x="738099" y="3241645"/>
            <a:ext cx="35906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商品写真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03856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再生</a:t>
            </a:r>
            <a:r>
              <a:rPr lang="en-US" altLang="ja-JP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PET</a:t>
            </a:r>
            <a:r>
              <a:rPr lang="ja-JP" altLang="en-US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のポリエステル＆アルミ蒸着フィルムを使用。保冷温機能付きで、</a:t>
            </a:r>
            <a:r>
              <a:rPr lang="en-US" altLang="ja-JP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2L</a:t>
            </a:r>
            <a:r>
              <a:rPr lang="ja-JP" altLang="en-US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ペットボトル・</a:t>
            </a:r>
            <a:r>
              <a:rPr lang="en-US" altLang="ja-JP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4</a:t>
            </a:r>
            <a:r>
              <a:rPr lang="ja-JP" altLang="en-US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本収納可能な大容量ショッピングクーラーバッグ。名入れができて、賞品・ノベルティに最適です。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1062" name="Picture 38">
            <a:extLst>
              <a:ext uri="{FF2B5EF4-FFF2-40B4-BE49-F238E27FC236}">
                <a16:creationId xmlns:a16="http://schemas.microsoft.com/office/drawing/2014/main" id="{489BAC77-08B4-A30D-1BAA-B6787FCD46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177" y="1388820"/>
            <a:ext cx="3683613" cy="3683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689</TotalTime>
  <Words>94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260</cp:revision>
  <cp:lastPrinted>2021-07-20T08:57:41Z</cp:lastPrinted>
  <dcterms:created xsi:type="dcterms:W3CDTF">2021-06-21T09:41:39Z</dcterms:created>
  <dcterms:modified xsi:type="dcterms:W3CDTF">2024-07-25T01:54:29Z</dcterms:modified>
</cp:coreProperties>
</file>