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スフィア・リサイクルコットンランチトート（マチ付）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素材：綿・ポリエステル・レーヨン混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190×200×100mm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ランチ用はもちろんのこと、除菌グッズなどを入れるちょっとしたポーチ代わりとしても利用できるシンプルなランチトートです。リサイクルコットン素材を使用したサステナブルなアイテムです。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738066B6-9B2E-31F8-353E-4604D4059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94" y="1333250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2024-07-25T01:54:30Z</dcterms:modified>
</cp:coreProperties>
</file>