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82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スフィア・リサイクルコットンフラットポーチ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素材：綿・ポリエステル・レーヨン混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210×290mm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メイク道具やお薬、またモバイルグッズといった細々としたアイテムをまとめて持ち歩くには非常に便利なフラットポーチ。リサイクルコットン素材を使用したエコなアイテムです。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ED4F1852-FA17-EEF3-CABC-B2EE441F6E90}"/>
              </a:ext>
            </a:extLst>
          </p:cNvPr>
          <p:cNvPicPr>
            <a:picLocks noChangeAspect="1"/>
          </p:cNvPicPr>
          <p:nvPr/>
        </p:nvPicPr>
        <p:blipFill>
          <a:blip r:embed="rId5"/>
          <a:stretch>
            <a:fillRect/>
          </a:stretch>
        </p:blipFill>
        <p:spPr>
          <a:xfrm>
            <a:off x="689595" y="1367165"/>
            <a:ext cx="3623896" cy="362389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2024-07-25T01:54:31Z</dcterms:modified>
</cp:coreProperties>
</file>