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8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スフィア・リサイクルコットン</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ポケットトート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素材：綿・ポリエステル・レーヨン混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220×220×110mm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335mm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お財布やスマホなどを入れるのに丁度良いポケットがふたつあるため、使い勝手が非常に良いトートバッグです。リサイクルコットン素材を使用しているため環境にも優しいエコなアイテムです。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AC8AE87F-3D72-A183-3BFB-96DC84117169}"/>
              </a:ext>
            </a:extLst>
          </p:cNvPr>
          <p:cNvPicPr>
            <a:picLocks noChangeAspect="1"/>
          </p:cNvPicPr>
          <p:nvPr/>
        </p:nvPicPr>
        <p:blipFill>
          <a:blip r:embed="rId5"/>
          <a:stretch>
            <a:fillRect/>
          </a:stretch>
        </p:blipFill>
        <p:spPr>
          <a:xfrm>
            <a:off x="653783" y="1316292"/>
            <a:ext cx="3689638" cy="36896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2024-07-25T01:54:31Z</dcterms:modified>
</cp:coreProperties>
</file>