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336" y="24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スフィア・リサイクルコットンポータブルエコバッグ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素材：綿・ポリエステル・レーヨン混</a:t>
            </a:r>
          </a:p>
          <a:p>
            <a:r>
              <a:rPr lang="ja-JP" altLang="en-US" sz="900" dirty="0">
                <a:latin typeface="Meiryo UI" panose="020B0604030504040204" pitchFamily="34" charset="-128"/>
                <a:ea typeface="Meiryo UI" panose="020B0604030504040204" pitchFamily="34" charset="-128"/>
              </a:rPr>
              <a:t>サイズ：使用時：約</a:t>
            </a:r>
            <a:r>
              <a:rPr lang="en-US" altLang="ja-JP" sz="900" dirty="0">
                <a:latin typeface="Meiryo UI" panose="020B0604030504040204" pitchFamily="34" charset="-128"/>
                <a:ea typeface="Meiryo UI" panose="020B0604030504040204" pitchFamily="34" charset="-128"/>
              </a:rPr>
              <a:t>300×320×110mm</a:t>
            </a:r>
            <a:r>
              <a:rPr lang="ja-JP" altLang="en-US" sz="900" dirty="0">
                <a:latin typeface="Meiryo UI" panose="020B0604030504040204" pitchFamily="34" charset="-128"/>
                <a:ea typeface="Meiryo UI" panose="020B0604030504040204" pitchFamily="34" charset="-128"/>
              </a:rPr>
              <a:t>収納時：約</a:t>
            </a:r>
            <a:r>
              <a:rPr lang="en-US" altLang="ja-JP" sz="900" dirty="0">
                <a:latin typeface="Meiryo UI" panose="020B0604030504040204" pitchFamily="34" charset="-128"/>
                <a:ea typeface="Meiryo UI" panose="020B0604030504040204" pitchFamily="34" charset="-128"/>
              </a:rPr>
              <a:t>120×130×30mm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リサイクルコットン素材を使用しているためエコでサステナブルなポータブルバッグです。内側のポケットにたたみ入れることができ、コンパクトに持ち歩けるためサブバッグとしても優秀です。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1ACA80A7-8A75-6E51-4803-CCF43F2701B0}"/>
              </a:ext>
            </a:extLst>
          </p:cNvPr>
          <p:cNvPicPr>
            <a:picLocks noChangeAspect="1"/>
          </p:cNvPicPr>
          <p:nvPr/>
        </p:nvPicPr>
        <p:blipFill>
          <a:blip r:embed="rId5"/>
          <a:stretch>
            <a:fillRect/>
          </a:stretch>
        </p:blipFill>
        <p:spPr>
          <a:xfrm>
            <a:off x="673939" y="1302810"/>
            <a:ext cx="3731179" cy="373117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615</TotalTime>
  <Words>78</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246</cp:revision>
  <cp:lastPrinted>2021-07-20T08:57:41Z</cp:lastPrinted>
  <dcterms:created xsi:type="dcterms:W3CDTF">2021-06-21T09:41:39Z</dcterms:created>
  <dcterms:modified xsi:type="dcterms:W3CDTF">2024-07-25T01:54:31Z</dcterms:modified>
</cp:coreProperties>
</file>