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オンス・厚生地縦型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コットントート（マチ付）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380×230×70mm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すっきりとした縦型のシンプルデザインはどんなシーンにもマッチさせやすい</a:t>
            </a:r>
            <a:r>
              <a:rPr lang="en-US" altLang="ja-JP" sz="1600" dirty="0"/>
              <a:t>B4</a:t>
            </a:r>
            <a:r>
              <a:rPr lang="ja-JP" altLang="en-US" sz="1600" dirty="0"/>
              <a:t>サイズのトートバッグ。耐久性に優れた</a:t>
            </a:r>
            <a:r>
              <a:rPr lang="en-US" altLang="ja-JP" sz="1600" dirty="0"/>
              <a:t>10</a:t>
            </a:r>
            <a:r>
              <a:rPr lang="ja-JP" altLang="en-US" sz="1600" dirty="0"/>
              <a:t>オンスのコットン素材を使用しており、物販用などにおすすめ。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00B6DA3-5B1C-6F33-437E-CF6EBEC8A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14" y="1349433"/>
            <a:ext cx="3719685" cy="37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2024-07-25T01:54:31Z</dcterms:modified>
</cp:coreProperties>
</file>