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オンス）、綿・ポリエステル混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450×350mm</a:t>
            </a:r>
            <a:endParaRPr lang="en-US" altLang="zh-CN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ショッパーなどとしても人気の高い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オンスコットン素材の巾着、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サイズです。余計なものがないシンプルな形状のため、名入れプリントするどんなオリジナルデザインにもマッチします。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84" name="Picture 60">
            <a:extLst>
              <a:ext uri="{FF2B5EF4-FFF2-40B4-BE49-F238E27FC236}">
                <a16:creationId xmlns:a16="http://schemas.microsoft.com/office/drawing/2014/main" id="{8EB8F24F-A1C9-7A88-E392-ADDC0505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1" y="1422052"/>
            <a:ext cx="3579764" cy="35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2024-07-25T01:54:32Z</dcterms:modified>
</cp:coreProperties>
</file>