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オーガニックコットン使用・プレーンハンドタオル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350×340mm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オーガニックコットン素材を使用した、環境にも配慮したプレーンなハンドタオル。ナチュラルな色合いでジェンダーレスに使用でき、イベント等でのノベルティ用にもおすすめです。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FC86B310-5D16-439B-5960-178F314C9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96" y="1358484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633</TotalTime>
  <Words>63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2024-07-25T01:54:32Z</dcterms:modified>
</cp:coreProperties>
</file>