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12" d="100"/>
          <a:sy n="112" d="100"/>
        </p:scale>
        <p:origin x="480"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ポケットペーパータオル１０Ｗ４Ｐセット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240×140×25mm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バッグの中でも邪魔になりにくいコンパクトサイズで持ち歩きにも便利なペーパータオルです。吸水性に優れているため外出時の手洗い後などには非常に重宝し、ノベルティ用としてもおすすめ。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326B6C8-981A-35FB-D350-8B546779744F}"/>
              </a:ext>
            </a:extLst>
          </p:cNvPr>
          <p:cNvPicPr>
            <a:picLocks noChangeAspect="1"/>
          </p:cNvPicPr>
          <p:nvPr/>
        </p:nvPicPr>
        <p:blipFill>
          <a:blip r:embed="rId5"/>
          <a:stretch>
            <a:fillRect/>
          </a:stretch>
        </p:blipFill>
        <p:spPr>
          <a:xfrm>
            <a:off x="746727" y="1391860"/>
            <a:ext cx="3631072" cy="363107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2024-07-25T01:54:33Z</dcterms:modified>
</cp:coreProperties>
</file>