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スフィア・バンブーファイバー 二重構造マグボトル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   材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本体：ポリプロピレン（バンブーファイバー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％配合）パッキン：シリコーンゴム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φ71×177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185×75×75mm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380ml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　考 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名入れ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可能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天然素材配合の為、色味・表面の風合いなどに若干の個体差が生じます。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地球環境に優しくサステナブルなバンブーファイバー素材を使用したマグボトル。二重構造のため結露も起こしにくく保温力もあります。カラー展開はミントとアイボリーの二色から選択可能。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621B4CC1-CA8D-B98C-F9D4-52D306B9F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7" y="1334722"/>
            <a:ext cx="3732943" cy="373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</TotalTime>
  <Words>112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2024-07-25T01:54:34Z</dcterms:modified>
</cp:coreProperties>
</file>