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ダブルポケットマスクケース（マスク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チェック柄）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素材：ケース：ポリプロピレンマスク：不織布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205×115mm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</a:t>
            </a:r>
            <a:r>
              <a:rPr lang="ja-JP" altLang="en-US" sz="1600" dirty="0"/>
              <a:t>つのポケットがあるため、例えば使用中のマスクと未使用マスクを分けて収納できるため、非常に便利なマスクケースです。コンパクトなため、イベント等で配布するばらまき用にもおすすめ。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5919034B-DEA3-AF1C-81F8-303C9799B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29" y="1371901"/>
            <a:ext cx="3656741" cy="36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2024-07-25T01:54:35Z</dcterms:modified>
</cp:coreProperties>
</file>