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素材：植物繊維（ジュート）、綿・ポリエステル・レーヨン混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300×300×100mm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商品は、網目状になった生地を使用している為、名入れする際インクが抜ける場合があります。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使い勝手の良いスタンダードサイズのジュートバッグです。ナチュラルな風合いと質感がおしゃれで、特典用から物販用、またショッパー用など、幅広いシーンで人気のアイテムです。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194D833C-68D4-03E7-F968-698EFB2FE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63" y="1329414"/>
            <a:ext cx="3742591" cy="37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</TotalTime>
  <Words>103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2024-07-25T01:54:36Z</dcterms:modified>
</cp:coreProperties>
</file>