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ジュートラージバッグ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素材：植物繊維（ジュート）、綿・ポリエステル・レーヨン混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350×400×150mm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商品は、網目状になった生地を使用している為、名入れする際インクが抜ける場合があります。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レジャーシーンにも便利なラージサイズのジュートバッグです。ナチュラルな風合いと質感がおしゃれで、特典用から物販用、またショッパー用など、幅広いシーンで人気のアイテムです。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83FBB03-4F04-C303-7AA1-C26242375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1" y="1361244"/>
            <a:ext cx="3668512" cy="36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106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2024-07-25T01:54:36Z</dcterms:modified>
</cp:coreProperties>
</file>