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ジュートミニバッグ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素材：植物繊維（ジュート）、綿・ポリエステル・レーヨン混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200×200×100mm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商品は、網目状になった生地を使用している為、名入れする際インクが抜ける場合があります。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コンパクトでかわいいミニサイズのジュートバッグです。ナチュラルな風合いと質感がおしゃれで、特典用から物販用、またショッパー用など、幅広いシーンで人気のアイテムです。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0E70EDE-AC78-527B-904D-30BEF3E6C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03" y="1353013"/>
            <a:ext cx="3676743" cy="36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102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2024-07-25T01:54:36Z</dcterms:modified>
</cp:coreProperties>
</file>