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36"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５オンス・厚手Ａ３コットントート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オンス）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440×400mm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A3</a:t>
            </a:r>
            <a:r>
              <a:rPr lang="ja-JP" altLang="en-US" sz="1600" dirty="0"/>
              <a:t>サイズの普段使いに丁度良いトートバッグ。</a:t>
            </a:r>
            <a:r>
              <a:rPr lang="en-US" altLang="ja-JP" sz="1600" dirty="0"/>
              <a:t>5</a:t>
            </a:r>
            <a:r>
              <a:rPr lang="ja-JP" altLang="en-US" sz="1600" dirty="0"/>
              <a:t>オンスの厚手なコットン生地を使用しているため耐久性にも優れています。またシンプルなデザインはどんなオリジナルプリントにもマッチします。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CBA839DE-402F-8BB3-A16A-452EE99D5A06}"/>
              </a:ext>
            </a:extLst>
          </p:cNvPr>
          <p:cNvPicPr>
            <a:picLocks noChangeAspect="1"/>
          </p:cNvPicPr>
          <p:nvPr/>
        </p:nvPicPr>
        <p:blipFill>
          <a:blip r:embed="rId5"/>
          <a:stretch>
            <a:fillRect/>
          </a:stretch>
        </p:blipFill>
        <p:spPr>
          <a:xfrm>
            <a:off x="604729" y="1279348"/>
            <a:ext cx="3754641" cy="375464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TotalTime>
  <Words>79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2024-07-25T01:54:37Z</dcterms:modified>
</cp:coreProperties>
</file>